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93" r:id="rId4"/>
    <p:sldId id="296" r:id="rId5"/>
    <p:sldId id="294" r:id="rId6"/>
    <p:sldId id="295" r:id="rId7"/>
    <p:sldId id="288" r:id="rId8"/>
    <p:sldId id="300" r:id="rId9"/>
    <p:sldId id="299" r:id="rId10"/>
    <p:sldId id="298" r:id="rId11"/>
    <p:sldId id="297" r:id="rId12"/>
    <p:sldId id="289" r:id="rId13"/>
    <p:sldId id="312" r:id="rId14"/>
    <p:sldId id="311" r:id="rId15"/>
    <p:sldId id="310" r:id="rId16"/>
    <p:sldId id="309" r:id="rId17"/>
    <p:sldId id="290" r:id="rId18"/>
    <p:sldId id="316" r:id="rId19"/>
    <p:sldId id="315" r:id="rId20"/>
    <p:sldId id="314" r:id="rId21"/>
    <p:sldId id="313" r:id="rId22"/>
    <p:sldId id="291" r:id="rId23"/>
    <p:sldId id="308" r:id="rId24"/>
    <p:sldId id="305" r:id="rId25"/>
    <p:sldId id="306" r:id="rId26"/>
    <p:sldId id="307" r:id="rId27"/>
    <p:sldId id="292" r:id="rId28"/>
    <p:sldId id="304" r:id="rId29"/>
    <p:sldId id="301" r:id="rId30"/>
    <p:sldId id="303" r:id="rId31"/>
    <p:sldId id="302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956" autoAdjust="0"/>
    <p:restoredTop sz="65194" autoAdjust="0"/>
  </p:normalViewPr>
  <p:slideViewPr>
    <p:cSldViewPr snapToGrid="0">
      <p:cViewPr varScale="1">
        <p:scale>
          <a:sx n="46" d="100"/>
          <a:sy n="46" d="100"/>
        </p:scale>
        <p:origin x="-202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FCDD1-C809-45A8-B97D-15167FC8173D}" type="datetimeFigureOut">
              <a:rPr lang="en-IN" smtClean="0"/>
              <a:pPr/>
              <a:t>20-11-2018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B6A75-D7B5-4B53-9F00-1C5A0F9754D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4111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Self Introduction. </a:t>
            </a:r>
          </a:p>
          <a:p>
            <a:endParaRPr lang="en-US" baseline="0" dirty="0" smtClean="0"/>
          </a:p>
          <a:p>
            <a:r>
              <a:rPr lang="en-US" baseline="0" smtClean="0"/>
              <a:t>Please </a:t>
            </a:r>
            <a:r>
              <a:rPr lang="en-US" baseline="0" dirty="0" smtClean="0"/>
              <a:t>note that each color indicates one particular contributor. His contribution should go only into the slides colored accordingly.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72908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49436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6684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11398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0861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9159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6A75-D7B5-4B53-9F00-1C5A0F9754DD}" type="slidenum">
              <a:rPr lang="en-IN" smtClean="0"/>
              <a:pPr/>
              <a:t>31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4797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pPr/>
              <a:t>20-11-2018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6015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pPr/>
              <a:t>20-11-2018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3193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pPr/>
              <a:t>20-11-2018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9059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pPr/>
              <a:t>20-11-2018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2712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pPr/>
              <a:t>20-11-2018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477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pPr/>
              <a:t>20-11-2018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5828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pPr/>
              <a:t>20-11-2018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2247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pPr/>
              <a:t>20-11-2018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5137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pPr/>
              <a:t>20-11-2018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6784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pPr/>
              <a:t>20-11-2018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8530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AA0-7843-430D-8D4E-0D9707059135}" type="datetimeFigureOut">
              <a:rPr lang="en-IN" smtClean="0"/>
              <a:pPr/>
              <a:t>20-11-2018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1185-525E-4D2A-A175-CD50A28950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7447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D3AA0-7843-430D-8D4E-0D9707059135}" type="datetimeFigureOut">
              <a:rPr lang="en-IN" smtClean="0"/>
              <a:pPr/>
              <a:t>20-11-2018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C1185-525E-4D2A-A175-CD50A28950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9217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11727"/>
            <a:ext cx="9144000" cy="11371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Good Design &amp; Bad Design</a:t>
            </a:r>
            <a:endParaRPr lang="en-IN" dirty="0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186" y="1652954"/>
            <a:ext cx="1688120" cy="3364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50833" y="1652950"/>
            <a:ext cx="1688120" cy="336452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55480" y="1652950"/>
            <a:ext cx="1688120" cy="336452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60127" y="1652950"/>
            <a:ext cx="1688120" cy="336452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64774" y="1652950"/>
            <a:ext cx="1688120" cy="336452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69421" y="1652950"/>
            <a:ext cx="1688120" cy="336452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0051" y="5380892"/>
            <a:ext cx="12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44698" y="5373997"/>
            <a:ext cx="12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63286" y="5373995"/>
            <a:ext cx="12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37867" y="5373996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  <a:p>
            <a:pPr algn="ctr"/>
            <a:endParaRPr lang="en-US" sz="1600" dirty="0" smtClean="0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992" y="5380892"/>
            <a:ext cx="12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58639" y="5380892"/>
            <a:ext cx="12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Name</a:t>
            </a:r>
            <a:r>
              <a:rPr lang="en-IN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 smtClean="0">
                <a:latin typeface="Myriad Pro" panose="020B0503030403020204" pitchFamily="34" charset="0"/>
                <a:cs typeface="Times New Roman" panose="02020603050405020304" pitchFamily="18" charset="0"/>
              </a:rPr>
              <a:t>Roll Number:</a:t>
            </a:r>
          </a:p>
        </p:txBody>
      </p:sp>
    </p:spTree>
    <p:extLst>
      <p:ext uri="{BB962C8B-B14F-4D97-AF65-F5344CB8AC3E}">
        <p14:creationId xmlns:p14="http://schemas.microsoft.com/office/powerpoint/2010/main" xmlns="" val="27077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5642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265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434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9758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0689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1549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7790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8891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5867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535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9B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28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899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4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22101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6940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555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35058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84468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9510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557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307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9B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557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0457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848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9B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8473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9B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6845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9B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3745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19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456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3" y="4774168"/>
            <a:ext cx="1093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Description: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Is it a Good Design or a Bad  Design?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do You think so? 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547" y="3059668"/>
            <a:ext cx="2156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*Pictures captured*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8235" y="6119336"/>
            <a:ext cx="3657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Name of the contributor, Time, Date.</a:t>
            </a:r>
            <a:endParaRPr lang="en-IN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19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996</Words>
  <Application>Microsoft Office PowerPoint</Application>
  <PresentationFormat>Custom</PresentationFormat>
  <Paragraphs>173</Paragraphs>
  <Slides>31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Good Design &amp; Bad Design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of visit</dc:title>
  <dc:creator>V S Sesha Sai Jayanth G</dc:creator>
  <cp:lastModifiedBy>welcome</cp:lastModifiedBy>
  <cp:revision>91</cp:revision>
  <dcterms:created xsi:type="dcterms:W3CDTF">2018-09-29T20:06:11Z</dcterms:created>
  <dcterms:modified xsi:type="dcterms:W3CDTF">2018-11-20T10:00:22Z</dcterms:modified>
</cp:coreProperties>
</file>